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70" r:id="rId3"/>
    <p:sldId id="302" r:id="rId4"/>
    <p:sldId id="296" r:id="rId5"/>
    <p:sldId id="299" r:id="rId6"/>
    <p:sldId id="257" r:id="rId7"/>
    <p:sldId id="297" r:id="rId8"/>
    <p:sldId id="260" r:id="rId9"/>
    <p:sldId id="298" r:id="rId10"/>
    <p:sldId id="300" r:id="rId11"/>
    <p:sldId id="261" r:id="rId12"/>
    <p:sldId id="301" r:id="rId13"/>
    <p:sldId id="263" r:id="rId14"/>
    <p:sldId id="303" r:id="rId15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Nunito SemiBold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93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49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95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75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84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12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73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88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ovo.com/co/es/lenovo-stories/comandos-del-teclado-en-windows/?orgRef=https%253A%252F%252Fwww.google.com%252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netic.es/Guia/91/Los-archivos-tipos-extensiones-y-programas-para-su-uso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FUNDAMENTOS DE INFORMÁTICA</a:t>
            </a:r>
            <a:endParaRPr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ctrTitle" idx="4294967295"/>
          </p:nvPr>
        </p:nvSpPr>
        <p:spPr>
          <a:xfrm>
            <a:off x="1586850" y="757200"/>
            <a:ext cx="5970300" cy="7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ARCHIVOS COMPRIMIDOS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ubTitle" idx="4294967295"/>
          </p:nvPr>
        </p:nvSpPr>
        <p:spPr>
          <a:xfrm>
            <a:off x="855300" y="1702502"/>
            <a:ext cx="7433400" cy="26837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spcAft>
                <a:spcPts val="1000"/>
              </a:spcAft>
            </a:pPr>
            <a:r>
              <a:rPr lang="es-MX" sz="2000" dirty="0">
                <a:solidFill>
                  <a:schemeClr val="lt2"/>
                </a:solidFill>
              </a:rPr>
              <a:t>Los programas para comprimir archivos mas usados son: WinRAR (Free pero no tanto), WinZip, KGB </a:t>
            </a:r>
            <a:r>
              <a:rPr lang="es-MX" sz="2000" dirty="0" err="1">
                <a:solidFill>
                  <a:schemeClr val="lt2"/>
                </a:solidFill>
              </a:rPr>
              <a:t>Archiver</a:t>
            </a:r>
            <a:r>
              <a:rPr lang="es-MX" sz="2000" dirty="0">
                <a:solidFill>
                  <a:schemeClr val="lt2"/>
                </a:solidFill>
              </a:rPr>
              <a:t>, B1 Free </a:t>
            </a:r>
            <a:r>
              <a:rPr lang="es-MX" sz="2000" dirty="0" err="1">
                <a:solidFill>
                  <a:schemeClr val="lt2"/>
                </a:solidFill>
              </a:rPr>
              <a:t>Archiver</a:t>
            </a:r>
            <a:r>
              <a:rPr lang="es-MX" sz="2000" dirty="0">
                <a:solidFill>
                  <a:schemeClr val="lt2"/>
                </a:solidFill>
              </a:rPr>
              <a:t>, 7-Zip, Windows Explorer.</a:t>
            </a:r>
          </a:p>
          <a:p>
            <a:pPr marL="342900" indent="-342900" algn="just">
              <a:spcAft>
                <a:spcPts val="1000"/>
              </a:spcAft>
            </a:pPr>
            <a:r>
              <a:rPr lang="es-MX" sz="2000" dirty="0">
                <a:solidFill>
                  <a:schemeClr val="lt2"/>
                </a:solidFill>
              </a:rPr>
              <a:t>Los archivos comprimidos son de solo lectura, cualquier cambio toca actualizar el archivo completo para cargar cambios.</a:t>
            </a:r>
          </a:p>
          <a:p>
            <a:pPr marL="342900" indent="-342900" algn="just">
              <a:spcAft>
                <a:spcPts val="1000"/>
              </a:spcAft>
            </a:pPr>
            <a:r>
              <a:rPr lang="es-MX" sz="2000" dirty="0">
                <a:solidFill>
                  <a:schemeClr val="lt2"/>
                </a:solidFill>
              </a:rPr>
              <a:t>Se puede proteger los archivos con contraseña.</a:t>
            </a:r>
          </a:p>
          <a:p>
            <a:pPr marL="342900" indent="-342900" algn="just">
              <a:spcAft>
                <a:spcPts val="1000"/>
              </a:spcAft>
            </a:pP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10</a:t>
            </a:fld>
            <a:endParaRPr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COMANDOS MAS USADOS DE WINDOWS</a:t>
            </a:r>
            <a:endParaRPr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07C183-3738-4CB4-A397-EB08ADE03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844" y="1307153"/>
            <a:ext cx="5074311" cy="31527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COMANDOS MAS USADOS DE WINDOWS</a:t>
            </a:r>
            <a:endParaRPr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E3CA66-0935-475E-8286-63BACA60C8CB}"/>
              </a:ext>
            </a:extLst>
          </p:cNvPr>
          <p:cNvSpPr txBox="1"/>
          <p:nvPr/>
        </p:nvSpPr>
        <p:spPr>
          <a:xfrm>
            <a:off x="986400" y="1720800"/>
            <a:ext cx="6323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hlinkClick r:id="rId3"/>
              </a:rPr>
              <a:t>https://www.lenovo.com/co/es/lenovo-stories/comandos-del-teclado-en-windows/?orgRef=https%253A%252F%252Fwww.google.com%252F</a:t>
            </a:r>
            <a:endParaRPr lang="es-CO" dirty="0"/>
          </a:p>
          <a:p>
            <a:pPr algn="just"/>
            <a:endParaRPr lang="es-CO" dirty="0"/>
          </a:p>
          <a:p>
            <a:pPr algn="just"/>
            <a:r>
              <a:rPr lang="es-CO" dirty="0"/>
              <a:t>REVISAR EL ARCHIVO .PDF</a:t>
            </a:r>
          </a:p>
          <a:p>
            <a:pPr algn="just"/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0086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1188174" y="1506350"/>
            <a:ext cx="6854225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ClrTx/>
              <a:buAutoNum type="arabicPeriod"/>
            </a:pPr>
            <a:r>
              <a:rPr lang="en" b="1" dirty="0"/>
              <a:t>En un documento de word, adjuntar las evidencias de los siguientes items</a:t>
            </a:r>
          </a:p>
          <a:p>
            <a:pPr lvl="1" indent="-457200"/>
            <a:r>
              <a:rPr lang="es-CO" sz="1600" b="1" dirty="0"/>
              <a:t>Crear Una carpeta principal en Documentos, con su nombre y grado </a:t>
            </a:r>
            <a:r>
              <a:rPr lang="es-CO" sz="1600" b="1" dirty="0" err="1"/>
              <a:t>ej</a:t>
            </a:r>
            <a:r>
              <a:rPr lang="es-CO" sz="1600" b="1" dirty="0"/>
              <a:t>: “Camilo </a:t>
            </a:r>
            <a:r>
              <a:rPr lang="es-CO" sz="1600" b="1" dirty="0" err="1"/>
              <a:t>Hernandez</a:t>
            </a:r>
            <a:r>
              <a:rPr lang="es-CO" sz="1600" b="1" dirty="0"/>
              <a:t> – 13A”.</a:t>
            </a:r>
          </a:p>
          <a:p>
            <a:pPr lvl="1" indent="-457200"/>
            <a:r>
              <a:rPr lang="es-CO" sz="1600" b="1" dirty="0"/>
              <a:t>Crear una carpeta dentro de “Camilo </a:t>
            </a:r>
            <a:r>
              <a:rPr lang="es-CO" sz="1600" b="1" dirty="0" err="1"/>
              <a:t>Hernandez</a:t>
            </a:r>
            <a:r>
              <a:rPr lang="es-CO" sz="1600" b="1" dirty="0"/>
              <a:t> – 13A” que se llame: “Actividad Windows” y dentro de esta crear otra carpeta que se llame “Segundo Periodo”.</a:t>
            </a:r>
            <a:endParaRPr sz="1600" b="1" dirty="0"/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364C20-E6A0-482C-8813-CE91A99F9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174" y="3744985"/>
            <a:ext cx="6637627" cy="380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1188174" y="1506350"/>
            <a:ext cx="6854225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ClrTx/>
            </a:pPr>
            <a:r>
              <a:rPr lang="es-CO" sz="1600" b="1" dirty="0"/>
              <a:t>Ingresar y revisar si las extensiones de archivos están activadas o desactivadas. (adjuntar captura de pantalla)</a:t>
            </a:r>
          </a:p>
          <a:p>
            <a:pPr marL="285750" indent="-285750">
              <a:buClrTx/>
            </a:pPr>
            <a:r>
              <a:rPr lang="es-CO" sz="1600" b="1" dirty="0"/>
              <a:t>Crear un archivo de texto, uno de Word y uno de </a:t>
            </a:r>
            <a:r>
              <a:rPr lang="es-CO" sz="1600" b="1" dirty="0" err="1"/>
              <a:t>Power</a:t>
            </a:r>
            <a:r>
              <a:rPr lang="es-CO" sz="1600" b="1" dirty="0"/>
              <a:t> Point donde dentro del archivo esté el nombre de la persona. (adjuntar captura de pantalla)</a:t>
            </a:r>
          </a:p>
          <a:p>
            <a:pPr marL="285750" indent="-285750">
              <a:buClrTx/>
            </a:pPr>
            <a:r>
              <a:rPr lang="es-CO" sz="1600" b="1" dirty="0"/>
              <a:t>Crear un archivo sin extensión y darle nombre “vacío”.</a:t>
            </a:r>
          </a:p>
          <a:p>
            <a:pPr marL="285750" indent="-285750">
              <a:buClrTx/>
            </a:pPr>
            <a:r>
              <a:rPr lang="es-CO" sz="1600" b="1" dirty="0"/>
              <a:t>Comprimir la carpeta que tiene su nombre y visualizar que todos los archivos y carpetas estén dentro del archivo comprimido.</a:t>
            </a:r>
          </a:p>
          <a:p>
            <a:pPr marL="285750" indent="-285750">
              <a:buClrTx/>
            </a:pPr>
            <a:r>
              <a:rPr lang="es-CO" sz="1600" b="1" dirty="0"/>
              <a:t>Enviar el documento con todas las evidencias en orden explicando cada uno de los pasos por comunicados en SW.</a:t>
            </a:r>
            <a:endParaRPr sz="1600" b="1" dirty="0"/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43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ctrTitle" idx="4294967295"/>
          </p:nvPr>
        </p:nvSpPr>
        <p:spPr>
          <a:xfrm>
            <a:off x="1586850" y="757200"/>
            <a:ext cx="5970300" cy="7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CREACIÓN DE CARPETAS Y ARCHIVOS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ubTitle" idx="4294967295"/>
          </p:nvPr>
        </p:nvSpPr>
        <p:spPr>
          <a:xfrm>
            <a:off x="855300" y="1702502"/>
            <a:ext cx="7433400" cy="26837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spcAft>
                <a:spcPts val="1000"/>
              </a:spcAft>
            </a:pPr>
            <a:r>
              <a:rPr lang="en" dirty="0">
                <a:solidFill>
                  <a:schemeClr val="lt2"/>
                </a:solidFill>
              </a:rPr>
              <a:t>Para la creación de carpetas y archivos podemos usar la función rapida de windows 11 en carpetas y las opciones de windows (Click derecho).</a:t>
            </a:r>
          </a:p>
          <a:p>
            <a:pPr marL="342900" indent="-342900" algn="just">
              <a:spcAft>
                <a:spcPts val="1000"/>
              </a:spcAft>
            </a:pPr>
            <a:r>
              <a:rPr lang="en" dirty="0">
                <a:solidFill>
                  <a:schemeClr val="lt2"/>
                </a:solidFill>
              </a:rPr>
              <a:t>Tambien podemos usar una carpeta o archivo ya existente, copiar y pegarlo en el destino que necesitamos y reemplazar el nombre y contenido.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2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ctrTitle" idx="4294967295"/>
          </p:nvPr>
        </p:nvSpPr>
        <p:spPr>
          <a:xfrm>
            <a:off x="1586850" y="757200"/>
            <a:ext cx="5970300" cy="7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CREACIÓN DE CARPETAS Y ARCHIVOS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3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A459D9-D93A-4BE5-9B16-49ABE9099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653" y="1431675"/>
            <a:ext cx="1825444" cy="3199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0D3EEC-ACEE-4820-8B05-39B81C83C1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52" t="31461" r="61417" b="21146"/>
          <a:stretch/>
        </p:blipFill>
        <p:spPr>
          <a:xfrm>
            <a:off x="1152000" y="1518637"/>
            <a:ext cx="3297600" cy="3025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061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ctrTitle" idx="4294967295"/>
          </p:nvPr>
        </p:nvSpPr>
        <p:spPr>
          <a:xfrm>
            <a:off x="1586850" y="757200"/>
            <a:ext cx="5970300" cy="7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CREACIÓN DE CARPETAS Y ARCHIVOS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ubTitle" idx="4294967295"/>
          </p:nvPr>
        </p:nvSpPr>
        <p:spPr>
          <a:xfrm>
            <a:off x="855300" y="1702502"/>
            <a:ext cx="7433400" cy="26837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spcAft>
                <a:spcPts val="1000"/>
              </a:spcAft>
            </a:pPr>
            <a:r>
              <a:rPr lang="en" dirty="0">
                <a:solidFill>
                  <a:schemeClr val="lt2"/>
                </a:solidFill>
              </a:rPr>
              <a:t>Las carpetas se pueden anidar cuantas veces se necesite.</a:t>
            </a:r>
          </a:p>
          <a:p>
            <a:pPr marL="342900" indent="-342900" algn="just">
              <a:spcAft>
                <a:spcPts val="1000"/>
              </a:spcAft>
            </a:pPr>
            <a:r>
              <a:rPr lang="es-CO" dirty="0">
                <a:solidFill>
                  <a:schemeClr val="lt2"/>
                </a:solidFill>
              </a:rPr>
              <a:t>S</a:t>
            </a:r>
            <a:r>
              <a:rPr lang="en" dirty="0">
                <a:solidFill>
                  <a:schemeClr val="lt2"/>
                </a:solidFill>
              </a:rPr>
              <a:t>e puede poner un nombre iniciando con punto (.) en un achivo o carpeta acompañado de mas letras o numeros pero no se puede dejar el punto solo.</a:t>
            </a:r>
          </a:p>
          <a:p>
            <a:pPr marL="342900" indent="-342900" algn="just">
              <a:spcAft>
                <a:spcPts val="1000"/>
              </a:spcAft>
            </a:pPr>
            <a:r>
              <a:rPr lang="en" dirty="0">
                <a:solidFill>
                  <a:schemeClr val="lt2"/>
                </a:solidFill>
              </a:rPr>
              <a:t>Al crear un archivo tener cuidado con la extension del archivo.</a:t>
            </a:r>
          </a:p>
          <a:p>
            <a:pPr marL="342900" indent="-342900" algn="just">
              <a:spcAft>
                <a:spcPts val="1000"/>
              </a:spcAft>
            </a:pPr>
            <a:endParaRPr dirty="0">
              <a:solidFill>
                <a:schemeClr val="lt2"/>
              </a:solidFill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4</a:t>
            </a:fld>
            <a:endParaRPr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ctrTitle" idx="4294967295"/>
          </p:nvPr>
        </p:nvSpPr>
        <p:spPr>
          <a:xfrm>
            <a:off x="1586850" y="757200"/>
            <a:ext cx="5970300" cy="7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OPCIONES DE CARPETAS Y ARCHIVOS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ubTitle" idx="4294967295"/>
          </p:nvPr>
        </p:nvSpPr>
        <p:spPr>
          <a:xfrm>
            <a:off x="855300" y="1702502"/>
            <a:ext cx="7433400" cy="26837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spcAft>
                <a:spcPts val="1000"/>
              </a:spcAft>
            </a:pPr>
            <a:r>
              <a:rPr lang="es-CO" dirty="0">
                <a:solidFill>
                  <a:schemeClr val="lt2"/>
                </a:solidFill>
              </a:rPr>
              <a:t>Renombrar carpetas y archivos.</a:t>
            </a:r>
          </a:p>
          <a:p>
            <a:pPr marL="342900" indent="-342900" algn="just">
              <a:spcAft>
                <a:spcPts val="1000"/>
              </a:spcAft>
            </a:pPr>
            <a:r>
              <a:rPr lang="es-CO" dirty="0">
                <a:solidFill>
                  <a:schemeClr val="lt2"/>
                </a:solidFill>
              </a:rPr>
              <a:t>Cambiar de formato a los archivos.</a:t>
            </a:r>
          </a:p>
          <a:p>
            <a:pPr marL="342900" indent="-342900" algn="just">
              <a:spcAft>
                <a:spcPts val="1000"/>
              </a:spcAft>
            </a:pPr>
            <a:r>
              <a:rPr lang="en" dirty="0">
                <a:solidFill>
                  <a:schemeClr val="lt2"/>
                </a:solidFill>
              </a:rPr>
              <a:t>Aplicaciones predeterminadas para archivos.</a:t>
            </a:r>
          </a:p>
          <a:p>
            <a:pPr marL="342900" indent="-342900" algn="just">
              <a:spcAft>
                <a:spcPts val="1000"/>
              </a:spcAft>
            </a:pPr>
            <a:r>
              <a:rPr lang="es-CO" dirty="0">
                <a:solidFill>
                  <a:schemeClr val="lt2"/>
                </a:solidFill>
              </a:rPr>
              <a:t>C</a:t>
            </a:r>
            <a:r>
              <a:rPr lang="en" dirty="0">
                <a:solidFill>
                  <a:schemeClr val="lt2"/>
                </a:solidFill>
              </a:rPr>
              <a:t>arpetas reservadas del sistema.</a:t>
            </a:r>
          </a:p>
          <a:p>
            <a:pPr marL="342900" indent="-342900" algn="just">
              <a:spcAft>
                <a:spcPts val="1000"/>
              </a:spcAft>
            </a:pPr>
            <a:r>
              <a:rPr lang="en" dirty="0">
                <a:solidFill>
                  <a:schemeClr val="lt2"/>
                </a:solidFill>
              </a:rPr>
              <a:t>Archivos ocultos, carpetas de programas x64 – x32.</a:t>
            </a:r>
          </a:p>
          <a:p>
            <a:pPr marL="342900" indent="-342900" algn="just">
              <a:spcAft>
                <a:spcPts val="1000"/>
              </a:spcAft>
            </a:pPr>
            <a:endParaRPr lang="en" dirty="0">
              <a:solidFill>
                <a:schemeClr val="lt2"/>
              </a:solidFill>
            </a:endParaRPr>
          </a:p>
          <a:p>
            <a:pPr marL="342900" indent="-342900" algn="just">
              <a:spcAft>
                <a:spcPts val="1000"/>
              </a:spcAft>
            </a:pPr>
            <a:endParaRPr dirty="0">
              <a:solidFill>
                <a:schemeClr val="lt2"/>
              </a:solidFill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5</a:t>
            </a:fld>
            <a:endParaRPr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¿Qué es un archivo?</a:t>
            </a:r>
            <a:endParaRPr dirty="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1324974" y="1524600"/>
            <a:ext cx="6501426" cy="331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s-MX" sz="1400" dirty="0"/>
              <a:t>Los archivos son </a:t>
            </a:r>
            <a:r>
              <a:rPr lang="es-MX" sz="1400" b="1" dirty="0"/>
              <a:t>conjuntos de datos</a:t>
            </a:r>
            <a:r>
              <a:rPr lang="es-MX" sz="1400" dirty="0"/>
              <a:t>. En realidad, casi toda la información alojada en un computador está guardada en forma de archivo.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s-MX" sz="1400" dirty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s-MX" sz="1400" dirty="0"/>
              <a:t>Existen distintos tipos de archivos incluidos los del sistema operativo, los archivos de programas y los que tú has creado.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s-MX" sz="1400" dirty="0"/>
          </a:p>
          <a:p>
            <a:pPr marL="285750" indent="-285750" algn="just">
              <a:buClr>
                <a:schemeClr val="dk1"/>
              </a:buClr>
              <a:buSzPts val="1100"/>
            </a:pPr>
            <a:r>
              <a:rPr lang="es-MX" sz="1400" dirty="0"/>
              <a:t>Los archivos guardan distintos tipos de datos.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s-MX" sz="1400" dirty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s-MX" sz="1400" dirty="0"/>
              <a:t>Cada archivo posee un nombre y una extensión de tres letras que identifica el tipo. El nombre de archivo y su extensión están separados por un punto. Por ejemplo, un documento creado con WordPad podría tener el nombre "carta a Juan.doc".</a:t>
            </a:r>
            <a:endParaRPr sz="1400" dirty="0"/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err="1"/>
              <a:t>Extennsiones</a:t>
            </a:r>
            <a:r>
              <a:rPr lang="es-CO" dirty="0"/>
              <a:t> de archivos</a:t>
            </a:r>
            <a:endParaRPr dirty="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1321287" y="1429510"/>
            <a:ext cx="6501426" cy="331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s-MX" sz="1400" dirty="0"/>
              <a:t>Algunas extensiones comunes de nombres de archivos son: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s-MX" sz="1400" dirty="0"/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s-MX" sz="1400" b="1" dirty="0"/>
              <a:t>De texto: </a:t>
            </a:r>
            <a:r>
              <a:rPr lang="es-MX" sz="1400" dirty="0" err="1"/>
              <a:t>txt</a:t>
            </a:r>
            <a:r>
              <a:rPr lang="es-MX" sz="1400" dirty="0"/>
              <a:t>, </a:t>
            </a:r>
            <a:r>
              <a:rPr lang="es-MX" sz="1400" dirty="0" err="1"/>
              <a:t>doc</a:t>
            </a:r>
            <a:r>
              <a:rPr lang="es-MX" sz="1400" dirty="0"/>
              <a:t>, docx, etc.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s-MX" sz="1400" b="1" dirty="0"/>
              <a:t>De imagen: </a:t>
            </a:r>
            <a:r>
              <a:rPr lang="es-MX" sz="1400" dirty="0" err="1"/>
              <a:t>jpg</a:t>
            </a:r>
            <a:r>
              <a:rPr lang="es-MX" sz="1400" dirty="0"/>
              <a:t>, gif, </a:t>
            </a:r>
            <a:r>
              <a:rPr lang="es-MX" sz="1400" dirty="0" err="1"/>
              <a:t>bmp</a:t>
            </a:r>
            <a:r>
              <a:rPr lang="es-MX" sz="1400" dirty="0"/>
              <a:t>, png, etc.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s-MX" sz="1400" b="1" dirty="0"/>
              <a:t>De vídeo: </a:t>
            </a:r>
            <a:r>
              <a:rPr lang="es-MX" sz="1400" dirty="0" err="1"/>
              <a:t>avi</a:t>
            </a:r>
            <a:r>
              <a:rPr lang="es-MX" sz="1400" dirty="0"/>
              <a:t>, mp4, </a:t>
            </a:r>
            <a:r>
              <a:rPr lang="es-MX" sz="1400" dirty="0" err="1"/>
              <a:t>mpeg</a:t>
            </a:r>
            <a:r>
              <a:rPr lang="es-MX" sz="1400" dirty="0"/>
              <a:t>, </a:t>
            </a:r>
            <a:r>
              <a:rPr lang="es-MX" sz="1400" dirty="0" err="1"/>
              <a:t>mwv</a:t>
            </a:r>
            <a:r>
              <a:rPr lang="es-MX" sz="1400" dirty="0"/>
              <a:t>, etc.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s-MX" sz="1400" b="1" dirty="0"/>
              <a:t>De ejecución o del sistema: </a:t>
            </a:r>
            <a:r>
              <a:rPr lang="es-MX" sz="1400" dirty="0"/>
              <a:t>exe, bat, </a:t>
            </a:r>
            <a:r>
              <a:rPr lang="es-MX" sz="1400" dirty="0" err="1"/>
              <a:t>dll</a:t>
            </a:r>
            <a:r>
              <a:rPr lang="es-MX" sz="1400" dirty="0"/>
              <a:t>, </a:t>
            </a:r>
            <a:r>
              <a:rPr lang="es-MX" sz="1400" dirty="0" err="1"/>
              <a:t>sys</a:t>
            </a:r>
            <a:r>
              <a:rPr lang="es-MX" sz="1400" dirty="0"/>
              <a:t>, etc.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s-MX" sz="1400" b="1" dirty="0"/>
              <a:t>De audio: </a:t>
            </a:r>
            <a:r>
              <a:rPr lang="es-MX" sz="1400" dirty="0"/>
              <a:t>mp3, </a:t>
            </a:r>
            <a:r>
              <a:rPr lang="es-MX" sz="1400" dirty="0" err="1"/>
              <a:t>wav</a:t>
            </a:r>
            <a:r>
              <a:rPr lang="es-MX" sz="1400" dirty="0"/>
              <a:t>, </a:t>
            </a:r>
            <a:r>
              <a:rPr lang="es-MX" sz="1400" dirty="0" err="1"/>
              <a:t>wma</a:t>
            </a:r>
            <a:r>
              <a:rPr lang="es-MX" sz="1400" dirty="0"/>
              <a:t>, etc.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s-MX" sz="1400" b="1" dirty="0"/>
              <a:t>De archivo comprimido: </a:t>
            </a:r>
            <a:r>
              <a:rPr lang="es-MX" sz="1400" dirty="0"/>
              <a:t>zip, rar, </a:t>
            </a:r>
            <a:r>
              <a:rPr lang="es-MX" sz="1400" dirty="0" err="1"/>
              <a:t>tar</a:t>
            </a:r>
            <a:r>
              <a:rPr lang="es-MX" sz="1400" dirty="0"/>
              <a:t>, etc.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s-MX" sz="1400" b="1" dirty="0"/>
              <a:t>De lectura: </a:t>
            </a:r>
            <a:r>
              <a:rPr lang="es-MX" sz="1400" dirty="0" err="1"/>
              <a:t>pdf</a:t>
            </a:r>
            <a:r>
              <a:rPr lang="es-MX" sz="1400" dirty="0"/>
              <a:t>, </a:t>
            </a:r>
            <a:r>
              <a:rPr lang="es-MX" sz="1400" dirty="0" err="1"/>
              <a:t>epub</a:t>
            </a:r>
            <a:r>
              <a:rPr lang="es-MX" sz="1400" dirty="0"/>
              <a:t>, </a:t>
            </a:r>
            <a:r>
              <a:rPr lang="es-MX" sz="1400" dirty="0" err="1"/>
              <a:t>azw</a:t>
            </a:r>
            <a:r>
              <a:rPr lang="es-MX" sz="1400" dirty="0"/>
              <a:t>, </a:t>
            </a:r>
            <a:r>
              <a:rPr lang="es-MX" sz="1400" dirty="0" err="1"/>
              <a:t>ibook</a:t>
            </a:r>
            <a:r>
              <a:rPr lang="es-MX" sz="1400" dirty="0"/>
              <a:t>, etc.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s-MX" sz="1400" b="1" dirty="0"/>
              <a:t>De imagen de disco: </a:t>
            </a:r>
            <a:r>
              <a:rPr lang="es-MX" sz="1400" dirty="0" err="1"/>
              <a:t>iso</a:t>
            </a:r>
            <a:r>
              <a:rPr lang="es-MX" sz="1400" dirty="0"/>
              <a:t>, </a:t>
            </a:r>
            <a:r>
              <a:rPr lang="es-MX" sz="1400" dirty="0" err="1"/>
              <a:t>mds</a:t>
            </a:r>
            <a:r>
              <a:rPr lang="es-MX" sz="1400" dirty="0"/>
              <a:t>, </a:t>
            </a:r>
            <a:r>
              <a:rPr lang="es-MX" sz="1400" dirty="0" err="1"/>
              <a:t>img</a:t>
            </a:r>
            <a:r>
              <a:rPr lang="es-MX" sz="1400" dirty="0"/>
              <a:t>, etc.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s-MX" sz="1000" dirty="0">
                <a:hlinkClick r:id="rId3"/>
              </a:rPr>
              <a:t>https://www.geeknetic.es/Guia/91/Los-archivos-tipos-extensiones-y-programas-para-su-uso.html</a:t>
            </a:r>
            <a:endParaRPr lang="es-MX" sz="1000" dirty="0"/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lang="es-MX" sz="1000" dirty="0"/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59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WINDOWS por defecto trae la opción de ver las extensiones desactivada, para hacerlo hay que ir a la configuración de carpeta.</a:t>
            </a:r>
            <a:endParaRPr dirty="0"/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ctrTitle" idx="4294967295"/>
          </p:nvPr>
        </p:nvSpPr>
        <p:spPr>
          <a:xfrm>
            <a:off x="1586850" y="757200"/>
            <a:ext cx="5970300" cy="7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ARCHIVOS COMPRIMIDOS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ubTitle" idx="4294967295"/>
          </p:nvPr>
        </p:nvSpPr>
        <p:spPr>
          <a:xfrm>
            <a:off x="855300" y="1702502"/>
            <a:ext cx="7433400" cy="26837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spcAft>
                <a:spcPts val="1000"/>
              </a:spcAft>
            </a:pPr>
            <a:r>
              <a:rPr lang="es-MX" sz="2000" dirty="0">
                <a:solidFill>
                  <a:schemeClr val="lt2"/>
                </a:solidFill>
              </a:rPr>
              <a:t>Los archivos comprimidos ocupan menos espacio de almacenamiento y se pueden transferir a otros equipos más rápidamente que archivos sin comprimir. </a:t>
            </a:r>
          </a:p>
          <a:p>
            <a:pPr marL="342900" indent="-342900" algn="just">
              <a:spcAft>
                <a:spcPts val="1000"/>
              </a:spcAft>
            </a:pPr>
            <a:r>
              <a:rPr lang="es-MX" sz="2000" dirty="0">
                <a:solidFill>
                  <a:schemeClr val="lt2"/>
                </a:solidFill>
              </a:rPr>
              <a:t>En Windows, se trabaja con las carpetas y archivos comprimidos de la misma manera que con los que están sin comprimir. Combina varios archivos en una sola carpeta comprimida para compartir más fácilmente un grupo de archivos.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9</a:t>
            </a:fld>
            <a:endParaRPr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772</Words>
  <Application>Microsoft Office PowerPoint</Application>
  <PresentationFormat>Presentación en pantalla (16:9)</PresentationFormat>
  <Paragraphs>71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Amatic SC</vt:lpstr>
      <vt:lpstr>Nunito</vt:lpstr>
      <vt:lpstr>Calibri</vt:lpstr>
      <vt:lpstr>Nunito SemiBold</vt:lpstr>
      <vt:lpstr>Curio template</vt:lpstr>
      <vt:lpstr>FUNDAMENTOS DE INFORMÁTICA</vt:lpstr>
      <vt:lpstr>CREACIÓN DE CARPETAS Y ARCHIVOS</vt:lpstr>
      <vt:lpstr>CREACIÓN DE CARPETAS Y ARCHIVOS</vt:lpstr>
      <vt:lpstr>CREACIÓN DE CARPETAS Y ARCHIVOS</vt:lpstr>
      <vt:lpstr>OPCIONES DE CARPETAS Y ARCHIVOS</vt:lpstr>
      <vt:lpstr>¿Qué es un archivo?</vt:lpstr>
      <vt:lpstr>Extennsiones de archivos</vt:lpstr>
      <vt:lpstr>Presentación de PowerPoint</vt:lpstr>
      <vt:lpstr>ARCHIVOS COMPRIMIDOS</vt:lpstr>
      <vt:lpstr>ARCHIVOS COMPRIMIDOS</vt:lpstr>
      <vt:lpstr>COMANDOS MAS USADOS DE WINDOWS</vt:lpstr>
      <vt:lpstr>COMANDOS MAS USADOS DE WINDOWS</vt:lpstr>
      <vt:lpstr>ACTIVIDAD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INFORMÁTICA</dc:title>
  <cp:lastModifiedBy>JONATHAN PERDOMO</cp:lastModifiedBy>
  <cp:revision>14</cp:revision>
  <dcterms:modified xsi:type="dcterms:W3CDTF">2024-04-16T12:00:45Z</dcterms:modified>
</cp:coreProperties>
</file>